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5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ADA2C3B-8701-A54D-EE3B-9BE4C61BA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480" y="650240"/>
            <a:ext cx="9225280" cy="3400596"/>
          </a:xfrm>
        </p:spPr>
        <p:txBody>
          <a:bodyPr/>
          <a:lstStyle/>
          <a:p>
            <a:pPr algn="ctr"/>
            <a:r>
              <a:rPr lang="pl-PL" sz="6000" b="1" dirty="0"/>
              <a:t>Tydzień </a:t>
            </a:r>
            <a:r>
              <a:rPr lang="pl-PL" sz="6000" b="1" dirty="0" smtClean="0"/>
              <a:t>budowania relacji</a:t>
            </a:r>
            <a:endParaRPr lang="pl-PL" sz="6000" b="1" dirty="0"/>
          </a:p>
        </p:txBody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C76CC010-F5C3-330F-7226-F8A206BB8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600" y="4338320"/>
            <a:ext cx="8918403" cy="22860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29.09. – 03.10.2025 r.</a:t>
            </a:r>
          </a:p>
          <a:p>
            <a:pPr algn="ctr"/>
            <a:endParaRPr lang="pl-PL" dirty="0"/>
          </a:p>
          <a:p>
            <a:pPr algn="ctr"/>
            <a:endParaRPr lang="pl-PL" dirty="0"/>
          </a:p>
          <a:p>
            <a:pPr algn="ctr"/>
            <a:endParaRPr lang="pl-PL" dirty="0"/>
          </a:p>
          <a:p>
            <a:pPr algn="ctr"/>
            <a:endParaRPr lang="pl-PL" dirty="0"/>
          </a:p>
          <a:p>
            <a:pPr algn="ctr"/>
            <a:r>
              <a:rPr lang="pl-PL" dirty="0"/>
              <a:t>Przedszkole Samorządowe „Tęczowa Kraina” w Alwerni z filią w Grojcu</a:t>
            </a:r>
          </a:p>
        </p:txBody>
      </p:sp>
    </p:spTree>
    <p:extLst>
      <p:ext uri="{BB962C8B-B14F-4D97-AF65-F5344CB8AC3E}">
        <p14:creationId xmlns:p14="http://schemas.microsoft.com/office/powerpoint/2010/main" val="249102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656376B5-88B4-D524-C143-6CAA3F466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b="1" dirty="0"/>
              <a:t>RAZEM tworzymy dobre relacje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CC1503E-B22D-1BB1-0046-8FDF656FF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40" y="1645921"/>
            <a:ext cx="9855200" cy="4395442"/>
          </a:xfrm>
        </p:spPr>
        <p:txBody>
          <a:bodyPr>
            <a:noAutofit/>
          </a:bodyPr>
          <a:lstStyle/>
          <a:p>
            <a:pPr algn="just"/>
            <a:r>
              <a:rPr lang="pl-PL" sz="2800" dirty="0"/>
              <a:t>Przedszkole i dom to </a:t>
            </a:r>
            <a:r>
              <a:rPr lang="pl-PL" sz="2800" b="1" dirty="0"/>
              <a:t>ZESPÓŁ</a:t>
            </a:r>
            <a:r>
              <a:rPr lang="pl-PL" sz="2800" dirty="0"/>
              <a:t>, który współpracując, działa na rzecz dobrostanu dziecka. Dzięki tej współpracy dziecko zyskuje poczucie bezpieczeństwa oraz zaufanie do otoczenia.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l-PL" sz="2800" dirty="0" smtClean="0"/>
              <a:t>Relacje </a:t>
            </a:r>
            <a:r>
              <a:rPr lang="pl-PL" sz="2800" dirty="0"/>
              <a:t>oparte na akceptacji i zaufaniu nie tylko zwiększają skuteczność działań wychowawczych, lecz także stanowią wzór konstruktywnych postaw, które dzieci naśladują w codziennych interakcjach.</a:t>
            </a:r>
          </a:p>
        </p:txBody>
      </p:sp>
    </p:spTree>
    <p:extLst>
      <p:ext uri="{BB962C8B-B14F-4D97-AF65-F5344CB8AC3E}">
        <p14:creationId xmlns:p14="http://schemas.microsoft.com/office/powerpoint/2010/main" val="373261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A750E37-FC76-3120-20A1-68261E55C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Jak dzieci uczą się pozytywnych relacji?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3E55D01D-A717-19D9-A85A-46F705D20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88161"/>
            <a:ext cx="9411546" cy="4253202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sz="2800" dirty="0"/>
              <a:t>Dzieci uczą się </a:t>
            </a:r>
            <a:r>
              <a:rPr lang="pl-PL" sz="2800" b="1" dirty="0"/>
              <a:t>każdego dnia </a:t>
            </a:r>
            <a:r>
              <a:rPr lang="pl-PL" sz="2800" dirty="0"/>
              <a:t>– poprzez zabawę, wspólne odkrywanie świata i obserwowanie dobrych wzorców u dorosłych i rówieśników. Ważnym uzupełnieniem tego naturalnego procesu są ciekawe zajęcia tematyczne, które rozwijają ich zainteresowania i umiejętności.</a:t>
            </a:r>
          </a:p>
          <a:p>
            <a:pPr algn="just"/>
            <a:r>
              <a:rPr lang="pl-PL" sz="2800" dirty="0"/>
              <a:t>W ciągu tego tygodnia dzieci </a:t>
            </a:r>
            <a:r>
              <a:rPr lang="pl-PL" sz="2800" dirty="0" smtClean="0"/>
              <a:t>chętnie brały </a:t>
            </a:r>
            <a:r>
              <a:rPr lang="pl-PL" sz="2800" dirty="0"/>
              <a:t>udział w zajęciach związanych z w/w tematyką. </a:t>
            </a:r>
            <a:r>
              <a:rPr lang="pl-PL" sz="2800" dirty="0" smtClean="0"/>
              <a:t>Z zaangażowaniem utrwalały umiejętności: empatii i dostrzegania potrzeb innych.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161749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101DC12-7555-7936-0786-4A5ED1EB5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Czym jest przemoc rówieśnicza?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99CE53B-5760-4FA9-A80E-BC6C6E3F3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" y="2160589"/>
            <a:ext cx="9591040" cy="3880773"/>
          </a:xfrm>
        </p:spPr>
        <p:txBody>
          <a:bodyPr>
            <a:normAutofit/>
          </a:bodyPr>
          <a:lstStyle/>
          <a:p>
            <a:pPr algn="just"/>
            <a:r>
              <a:rPr lang="pl-PL" sz="2800" dirty="0"/>
              <a:t>Przemoc rówieśnicza to celowe i powtarzalne działania wyrządzające krzywdę innemu dziecku. Może mieć formę:</a:t>
            </a:r>
          </a:p>
          <a:p>
            <a:pPr marL="0" indent="0" algn="just">
              <a:buNone/>
            </a:pPr>
            <a:r>
              <a:rPr lang="pl-PL" sz="2800" dirty="0"/>
              <a:t>•   fizyczną (np. pobicie, zabieranie rzeczy),</a:t>
            </a:r>
          </a:p>
          <a:p>
            <a:pPr marL="0" indent="0" algn="just">
              <a:buNone/>
            </a:pPr>
            <a:r>
              <a:rPr lang="pl-PL" sz="2800" dirty="0"/>
              <a:t>•   psychiczną/werbalną (obelgi, przezywanie),</a:t>
            </a:r>
          </a:p>
          <a:p>
            <a:pPr marL="0" indent="0" algn="just">
              <a:buNone/>
            </a:pPr>
            <a:r>
              <a:rPr lang="pl-PL" sz="2800" dirty="0"/>
              <a:t>• relacyjną (wykluczanie, odizolowanie, zabawa w „uciekanie”).</a:t>
            </a:r>
          </a:p>
        </p:txBody>
      </p:sp>
    </p:spTree>
    <p:extLst>
      <p:ext uri="{BB962C8B-B14F-4D97-AF65-F5344CB8AC3E}">
        <p14:creationId xmlns:p14="http://schemas.microsoft.com/office/powerpoint/2010/main" val="274638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8A133FB-6ED7-70AC-2783-D87504AB1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44880"/>
          </a:xfrm>
        </p:spPr>
        <p:txBody>
          <a:bodyPr/>
          <a:lstStyle/>
          <a:p>
            <a:pPr algn="ctr"/>
            <a:r>
              <a:rPr lang="pl-PL" b="1" dirty="0"/>
              <a:t>Co możemy zrobić jako rodzice?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E9738310-9DE5-8EC9-A84B-E810EDB8A9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6075" y="2334766"/>
            <a:ext cx="10005402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Słuchaj uważnie</a:t>
            </a:r>
            <a:r>
              <a:rPr kumimoji="0" lang="pl-PL" altLang="pl-P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– nie lekceważ „żartów” i niepokojących </a:t>
            </a:r>
            <a:r>
              <a:rPr kumimoji="0" lang="pl-PL" alt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sygnałów;</a:t>
            </a:r>
            <a:endParaRPr kumimoji="0" lang="pl-PL" altLang="pl-PL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Rozmawiaj codziennie</a:t>
            </a:r>
            <a:r>
              <a:rPr kumimoji="0" lang="pl-PL" altLang="pl-P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– o emocjach i relacjach w </a:t>
            </a:r>
            <a:r>
              <a:rPr kumimoji="0" lang="pl-PL" alt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grupie;</a:t>
            </a:r>
            <a:endParaRPr kumimoji="0" lang="pl-PL" altLang="pl-PL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Obserwuj zmiany</a:t>
            </a:r>
            <a:r>
              <a:rPr kumimoji="0" lang="pl-PL" altLang="pl-P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– zwracaj uwagę na unikanie </a:t>
            </a:r>
            <a:r>
              <a:rPr lang="pl-PL" altLang="pl-PL" sz="2800" dirty="0" smtClean="0">
                <a:solidFill>
                  <a:schemeClr val="tx1"/>
                </a:solidFill>
                <a:latin typeface="+mj-lt"/>
              </a:rPr>
              <a:t>pobytu w przedszkolu</a:t>
            </a:r>
            <a:r>
              <a:rPr kumimoji="0" lang="pl-PL" alt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pl-PL" altLang="pl-P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czy nagłe </a:t>
            </a:r>
            <a:r>
              <a:rPr kumimoji="0" lang="pl-PL" alt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wycofanie;</a:t>
            </a:r>
            <a:endParaRPr kumimoji="0" lang="pl-PL" altLang="pl-PL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Współpracuj z przedszkolem</a:t>
            </a:r>
            <a:r>
              <a:rPr kumimoji="0" lang="pl-PL" altLang="pl-P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– reaguj od razu, nie </a:t>
            </a:r>
            <a:r>
              <a:rPr kumimoji="0" lang="pl-PL" alt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czekaj;</a:t>
            </a:r>
            <a:endParaRPr kumimoji="0" lang="pl-PL" altLang="pl-PL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Wspieraj, nie oskarżaj</a:t>
            </a:r>
            <a:r>
              <a:rPr kumimoji="0" lang="pl-PL" altLang="pl-P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– nie każdy konflikt wymaga</a:t>
            </a:r>
            <a:r>
              <a:rPr lang="pl-PL" altLang="pl-PL" sz="2800" dirty="0">
                <a:solidFill>
                  <a:schemeClr val="tx1"/>
                </a:solidFill>
                <a:latin typeface="+mj-lt"/>
              </a:rPr>
              <a:t> interwencji i</a:t>
            </a:r>
            <a:r>
              <a:rPr kumimoji="0" lang="pl-PL" altLang="pl-P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karania </a:t>
            </a:r>
            <a:r>
              <a:rPr kumimoji="0" lang="pl-PL" alt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winnych;</a:t>
            </a:r>
            <a:endParaRPr kumimoji="0" lang="pl-PL" altLang="pl-PL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765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4FDC4C4-A7B8-4478-BD99-B2AEEDAAE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Co robimy w naszej placówce?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9C65DBDB-7435-BEB8-EF8A-0CA6227D8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3681"/>
            <a:ext cx="8934026" cy="453768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l-PL" sz="2800" dirty="0"/>
              <a:t>Wdrażamy działania </a:t>
            </a:r>
            <a:r>
              <a:rPr lang="pl-PL" sz="2800" dirty="0" smtClean="0"/>
              <a:t>profilaktyczne;</a:t>
            </a:r>
            <a:endParaRPr lang="pl-PL" sz="28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800" dirty="0"/>
              <a:t>Prowadzimy zajęcia z empatii i </a:t>
            </a:r>
            <a:r>
              <a:rPr lang="pl-PL" sz="2800" dirty="0" smtClean="0"/>
              <a:t>komunikacji;</a:t>
            </a:r>
            <a:endParaRPr lang="pl-PL" sz="28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800" dirty="0"/>
              <a:t>Obserwujemy przestrzeń </a:t>
            </a:r>
            <a:r>
              <a:rPr lang="pl-PL" sz="2800" dirty="0" smtClean="0"/>
              <a:t>wspólną;</a:t>
            </a:r>
            <a:endParaRPr lang="pl-PL" sz="28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800" dirty="0"/>
              <a:t>Reagujemy zgodnie z </a:t>
            </a:r>
            <a:r>
              <a:rPr lang="pl-PL" sz="2800" dirty="0" smtClean="0"/>
              <a:t>procedurami;</a:t>
            </a:r>
            <a:endParaRPr lang="pl-PL" sz="28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sz="2800" dirty="0"/>
              <a:t>Współpracujemy z psychologiem i pedagogiem specjalnym</a:t>
            </a:r>
            <a:r>
              <a:rPr lang="pl-PL" sz="2800" dirty="0" smtClean="0"/>
              <a:t>;</a:t>
            </a:r>
            <a:endParaRPr lang="pl-PL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974" y="469106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65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B7B06EC-B72F-5DDC-F535-F126C01F9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568960"/>
            <a:ext cx="8596668" cy="454230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6000" b="1" dirty="0"/>
              <a:t>Rodzice są ważnymi sojusznikami przedszkola w działaniach na rzecz dobrostanu dzieci.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EA9802AC-FA86-0ACA-E5E5-F4F74D5CE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085" y="4744915"/>
            <a:ext cx="26003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44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CA6833C-3347-565C-5DD3-AFC5E786B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1727201"/>
            <a:ext cx="8596668" cy="1940559"/>
          </a:xfrm>
        </p:spPr>
        <p:txBody>
          <a:bodyPr>
            <a:normAutofit/>
          </a:bodyPr>
          <a:lstStyle/>
          <a:p>
            <a:pPr algn="ctr"/>
            <a:r>
              <a:rPr lang="pl-PL" sz="4400" b="1" dirty="0"/>
              <a:t>DZIĘKUJEMY ZA UWAGĘ </a:t>
            </a:r>
            <a:r>
              <a:rPr lang="pl-PL" sz="4400" b="1" dirty="0">
                <a:sym typeface="Wingdings" panose="05000000000000000000" pitchFamily="2" charset="2"/>
              </a:rPr>
              <a:t></a:t>
            </a:r>
            <a:endParaRPr lang="pl-PL" sz="4400" b="1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D2EECD76-0FF8-DB96-7EA6-88EDE5734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743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</TotalTime>
  <Words>316</Words>
  <Application>Microsoft Office PowerPoint</Application>
  <PresentationFormat>Niestandardowy</PresentationFormat>
  <Paragraphs>32</Paragraphs>
  <Slides>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Faseta</vt:lpstr>
      <vt:lpstr>Tydzień budowania relacji</vt:lpstr>
      <vt:lpstr>RAZEM tworzymy dobre relacje</vt:lpstr>
      <vt:lpstr>Jak dzieci uczą się pozytywnych relacji?</vt:lpstr>
      <vt:lpstr>Czym jest przemoc rówieśnicza?</vt:lpstr>
      <vt:lpstr>Co możemy zrobić jako rodzice?</vt:lpstr>
      <vt:lpstr>Co robimy w naszej placówce?</vt:lpstr>
      <vt:lpstr>Rodzice są ważnymi sojusznikami przedszkola w działaniach na rzecz dobrostanu dzieci. </vt:lpstr>
      <vt:lpstr>DZIĘKUJEMY ZA UWAGĘ 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Tydzień przeciwdziałania przemocy rówieśniczej</dc:title>
  <dc:creator>Paulina</dc:creator>
  <cp:lastModifiedBy>User</cp:lastModifiedBy>
  <cp:revision>6</cp:revision>
  <dcterms:created xsi:type="dcterms:W3CDTF">2025-09-23T07:21:07Z</dcterms:created>
  <dcterms:modified xsi:type="dcterms:W3CDTF">2025-09-30T07:52:15Z</dcterms:modified>
</cp:coreProperties>
</file>